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5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7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8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4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FFD7-1368-420F-9D39-BC9F78F25DC2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96FF-EC69-4CFD-9A86-3AF17ED48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2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0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9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0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4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5-1024"/>
          <p:cNvPicPr>
            <a:picLocks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4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9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5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8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7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9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3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08E4E5E9FF6D9440AFB8A9E5A684E16E" ma:contentTypeVersion="0" ma:contentTypeDescription="Передавання зображення або фотографії." ma:contentTypeScope="" ma:versionID="3d9ad310c79d2c6197b24d7780720d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8ca0f1e9fdaad58355d9f4611abd1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знімка" ma:internalName="ImageWidth" ma:readOnly="true">
      <xsd:simpleType>
        <xsd:restriction base="dms:Unknown"/>
      </xsd:simpleType>
    </xsd:element>
    <xsd:element name="ImageHeight" ma:index="12" nillable="true" ma:displayName="Висота знімка" ma:internalName="ImageHeight" ma:readOnly="true">
      <xsd:simpleType>
        <xsd:restriction base="dms:Unknown"/>
      </xsd:simpleType>
    </xsd:element>
    <xsd:element name="ImageCreateDate" ma:index="13" nillable="true" ma:displayName="Дата створення знім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" ma:description="Використовується як альтернативний текст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Наявний ескіз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Можливий попередній перегляд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а для перегляду зображення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8" ma:displayName="Заголовок"/>
        <xsd:element ref="dc:subject" minOccurs="0" maxOccurs="1"/>
        <xsd:element ref="dc:description" minOccurs="0" maxOccurs="1"/>
        <xsd:element name="keywords" minOccurs="0" maxOccurs="1" type="xsd:string" ma:index="20" ma:displayName="Ключові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671EC6-7FD2-4872-A490-374F708AAAED}"/>
</file>

<file path=customXml/itemProps2.xml><?xml version="1.0" encoding="utf-8"?>
<ds:datastoreItem xmlns:ds="http://schemas.openxmlformats.org/officeDocument/2006/customXml" ds:itemID="{34FDC00E-E61E-4042-96C9-E956A0B7B277}"/>
</file>

<file path=customXml/itemProps3.xml><?xml version="1.0" encoding="utf-8"?>
<ds:datastoreItem xmlns:ds="http://schemas.openxmlformats.org/officeDocument/2006/customXml" ds:itemID="{F7B181D0-57F3-4A14-93CB-A50D65C5ACA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keywords/>
  <cp:lastModifiedBy>Пользователь Windows</cp:lastModifiedBy>
  <cp:revision>1</cp:revision>
  <dcterms:created xsi:type="dcterms:W3CDTF">2017-06-22T13:21:21Z</dcterms:created>
  <dcterms:modified xsi:type="dcterms:W3CDTF">2017-06-22T13:32:19Z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0x0101020008E4E5E9FF6D9440AFB8A9E5A684E16E</vt:lpwstr>
  </property>
</Properties>
</file>